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70" r:id="rId7"/>
    <p:sldId id="260" r:id="rId8"/>
    <p:sldId id="261" r:id="rId9"/>
    <p:sldId id="268" r:id="rId10"/>
    <p:sldId id="269" r:id="rId11"/>
    <p:sldId id="262" r:id="rId12"/>
    <p:sldId id="263" r:id="rId13"/>
    <p:sldId id="264" r:id="rId14"/>
    <p:sldId id="265" r:id="rId15"/>
    <p:sldId id="267" r:id="rId16"/>
    <p:sldId id="266" r:id="rId1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9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865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11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2488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35447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1079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93889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88127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401485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75502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533635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6288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4844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84666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79778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25978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31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432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803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21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792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7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413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015F6-3D49-5B47-8543-217D7677080B}" type="datetimeFigureOut">
              <a:rPr kumimoji="1" lang="zh-CN" altLang="en-US" smtClean="0"/>
              <a:t>12/25/15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8F42-8F2C-9449-8644-A96E7829EE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34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015F6-3D49-5B47-8543-217D7677080B}" type="datetimeFigureOut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12/25/15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8F42-8F2C-9449-8644-A96E7829EED8}" type="slidenum">
              <a:rPr kumimoji="1" lang="zh-CN" altLang="en-US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1618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72135" y="1780066"/>
            <a:ext cx="54718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S</a:t>
            </a:r>
            <a:r>
              <a:rPr lang="en-US" altLang="zh-CN" sz="6600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tereopsis</a:t>
            </a:r>
            <a:r>
              <a:rPr lang="en-US" altLang="zh-CN" sz="4800" dirty="0" smtClean="0">
                <a:solidFill>
                  <a:srgbClr val="FFFFFF"/>
                </a:solidFill>
                <a:effectLst/>
              </a:rPr>
              <a:t> </a:t>
            </a:r>
            <a:endParaRPr lang="zh-CN" altLang="en-US" sz="4800" dirty="0">
              <a:solidFill>
                <a:srgbClr val="FFFFFF"/>
              </a:solidFill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-1" y="1239268"/>
            <a:ext cx="3304923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82514" y="749675"/>
            <a:ext cx="306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智 能 终 端 程 序 设 计</a:t>
            </a:r>
            <a:endParaRPr kumimoji="1" lang="zh-CN" altLang="en-US" i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63943" y="3103505"/>
            <a:ext cx="240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说 明 演 示 文 稿</a:t>
            </a:r>
            <a:endParaRPr kumimoji="1" lang="zh-CN" altLang="en-US" i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12" name="直线连接符 11"/>
          <p:cNvCxnSpPr/>
          <p:nvPr/>
        </p:nvCxnSpPr>
        <p:spPr>
          <a:xfrm>
            <a:off x="5544000" y="5369537"/>
            <a:ext cx="3600000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48094" y="5537345"/>
            <a:ext cx="3718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小组成员：        黄 昭 阳 </a:t>
            </a:r>
            <a:endParaRPr kumimoji="1" lang="en-US" altLang="zh-CN" i="1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kumimoji="1" lang="en-US" altLang="zh-CN" i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	</a:t>
            </a:r>
            <a:r>
              <a:rPr kumimoji="1" lang="zh-CN" altLang="en-US" i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       张 函 祎</a:t>
            </a:r>
            <a:endParaRPr kumimoji="1" lang="en-US" altLang="zh-CN" i="1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i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</a:t>
            </a:r>
            <a:r>
              <a:rPr kumimoji="1" lang="en-US" altLang="zh-CN" i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15.9~15</a:t>
            </a:r>
            <a:r>
              <a:rPr kumimoji="1" lang="zh-CN" altLang="en-US" i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.</a:t>
            </a:r>
            <a:r>
              <a:rPr kumimoji="1" lang="en-US" altLang="zh-CN" i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12</a:t>
            </a:r>
            <a:r>
              <a:rPr kumimoji="1" lang="zh-CN" altLang="en-US" i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      粘 杰 明</a:t>
            </a:r>
            <a:endParaRPr kumimoji="1" lang="en-US" altLang="zh-CN" i="1" dirty="0" smtClean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60332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1913" y="914575"/>
            <a:ext cx="31978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应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用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实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例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1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1" y="1827441"/>
            <a:ext cx="2922407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图片 4" descr="Macintosh HD:Users:drinkingcoder:Downloads:IMG_226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67" y="2204262"/>
            <a:ext cx="1976755" cy="35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432792" y="5859715"/>
            <a:ext cx="136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主选择页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7" name="图片 6" descr="Macintosh HD:Users:drinkingcoder:Downloads:IMG_226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26" y="2204262"/>
            <a:ext cx="2051050" cy="35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073721" y="5859715"/>
            <a:ext cx="136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功能页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22849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Macintosh HD:Users:drinkingcoder:Downloads:IMG_227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26" y="2166162"/>
            <a:ext cx="2051050" cy="355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Macintosh HD:Users:drinkingcoder:Downloads:IMG_227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67" y="2166162"/>
            <a:ext cx="1998345" cy="35585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51913" y="914575"/>
            <a:ext cx="31978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应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用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实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例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2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1" y="1827441"/>
            <a:ext cx="2922407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2792" y="5859715"/>
            <a:ext cx="136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主选择页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73721" y="5859715"/>
            <a:ext cx="136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功能页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0644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Macintosh HD:Users:drinkingcoder:Downloads:IMG_227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67" y="2204058"/>
            <a:ext cx="1976755" cy="35206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51913" y="914575"/>
            <a:ext cx="31978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应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用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实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例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3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1" y="1827441"/>
            <a:ext cx="2922407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2792" y="5859715"/>
            <a:ext cx="136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主选择页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73721" y="5859715"/>
            <a:ext cx="136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功能页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1" name="图片 10" descr="Macintosh HD:Users:drinkingcoder:Downloads:IMG_227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26" y="2204262"/>
            <a:ext cx="1976891" cy="352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6444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Macintosh HD:Users:drinkingcoder:Downloads:IMG_227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67" y="2204262"/>
            <a:ext cx="1977158" cy="35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51913" y="914575"/>
            <a:ext cx="31978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应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用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实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例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4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1" y="1827441"/>
            <a:ext cx="2922407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2792" y="5859715"/>
            <a:ext cx="136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主选择页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73721" y="5859715"/>
            <a:ext cx="136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功能页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1" name="图片 10" descr="Macintosh HD:Users:drinkingcoder:Downloads:IMG_227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27" y="2204261"/>
            <a:ext cx="1973442" cy="3514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644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1913" y="914575"/>
            <a:ext cx="31978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设 计 感 想 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1" y="1827441"/>
            <a:ext cx="2922407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49731" y="2187829"/>
            <a:ext cx="47125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文物模型由于版权问题较难入手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   </a:t>
            </a:r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&gt;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免费魔兽人物模型代替</a:t>
            </a:r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计算机图形学及视觉要求较高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    </a:t>
            </a:r>
            <a:r>
              <a:rPr kumimoji="1" lang="zh-CN" altLang="zh-CN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&gt;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请教鲍虎军老师及小组讨论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整体软件架构能力、软件设计能力、团队协作能力的提高，对于 </a:t>
            </a:r>
            <a:r>
              <a:rPr kumimoji="1" lang="en-US" altLang="zh-CN" b="1" i="1" dirty="0" smtClean="0">
                <a:latin typeface="微软雅黑"/>
                <a:ea typeface="微软雅黑"/>
                <a:cs typeface="微软雅黑"/>
              </a:rPr>
              <a:t>IOS</a:t>
            </a:r>
            <a:r>
              <a:rPr kumimoji="1" lang="zh-CN" altLang="en-US" b="1" i="1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b="1" i="1" dirty="0" smtClean="0">
                <a:latin typeface="微软雅黑"/>
                <a:ea typeface="微软雅黑"/>
                <a:cs typeface="微软雅黑"/>
              </a:rPr>
              <a:t>系统 </a:t>
            </a:r>
            <a:r>
              <a:rPr kumimoji="1" lang="en-US" altLang="zh-CN" b="1" i="1" dirty="0" smtClean="0"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b="1" i="1" dirty="0" smtClean="0">
                <a:latin typeface="微软雅黑"/>
                <a:ea typeface="微软雅黑"/>
                <a:cs typeface="微软雅黑"/>
              </a:rPr>
              <a:t> 开发流程</a:t>
            </a:r>
            <a:r>
              <a:rPr kumimoji="1" lang="ja-JP" altLang="en-US" i="1" dirty="0" smtClean="0">
                <a:latin typeface="微软雅黑"/>
                <a:ea typeface="微软雅黑"/>
                <a:cs typeface="微软雅黑"/>
              </a:rPr>
              <a:t>　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有了长足的了解和认识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CN" i="1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进一步开发方向：增强现实的小游戏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8393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16400" y="4066520"/>
            <a:ext cx="3941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S</a:t>
            </a:r>
            <a:r>
              <a:rPr lang="en-US" altLang="zh-CN" sz="4400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tereopsis</a:t>
            </a:r>
            <a:r>
              <a:rPr lang="en-US" altLang="zh-CN" sz="4800" dirty="0">
                <a:solidFill>
                  <a:srgbClr val="FFFFFF"/>
                </a:solidFill>
                <a:latin typeface="Calibri"/>
                <a:ea typeface="宋体"/>
              </a:rPr>
              <a:t> </a:t>
            </a:r>
            <a:endParaRPr lang="zh-CN" altLang="en-US" sz="4800" dirty="0">
              <a:solidFill>
                <a:srgbClr val="FFFFFF"/>
              </a:solidFill>
              <a:latin typeface="Calibri"/>
              <a:ea typeface="宋体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-1" y="1239268"/>
            <a:ext cx="3304923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82514" y="749675"/>
            <a:ext cx="306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智 能 终 端 程 序 设 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54928" y="4856755"/>
            <a:ext cx="2662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说 明 演 示 文 稿</a:t>
            </a:r>
          </a:p>
        </p:txBody>
      </p:sp>
      <p:cxnSp>
        <p:nvCxnSpPr>
          <p:cNvPr id="12" name="直线连接符 11"/>
          <p:cNvCxnSpPr/>
          <p:nvPr/>
        </p:nvCxnSpPr>
        <p:spPr>
          <a:xfrm>
            <a:off x="5544000" y="5369537"/>
            <a:ext cx="3600000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48094" y="5537345"/>
            <a:ext cx="3718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小组成员：        黄 昭 阳 </a:t>
            </a:r>
            <a:endParaRPr kumimoji="1" lang="en-US" altLang="zh-CN" i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		</a:t>
            </a:r>
            <a:r>
              <a:rPr kumimoji="1" lang="zh-CN" altLang="en-US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       张 函 祎</a:t>
            </a:r>
            <a:endParaRPr kumimoji="1" lang="en-US" altLang="zh-CN" i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</a:t>
            </a:r>
            <a:r>
              <a:rPr kumimoji="1" lang="en-US" altLang="zh-CN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15.9~15</a:t>
            </a:r>
            <a:r>
              <a:rPr kumimoji="1" lang="zh-CN" altLang="en-US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.</a:t>
            </a:r>
            <a:r>
              <a:rPr kumimoji="1" lang="en-US" altLang="zh-CN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12</a:t>
            </a:r>
            <a:r>
              <a:rPr kumimoji="1" lang="zh-CN" altLang="en-US" i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       粘 杰 明</a:t>
            </a:r>
            <a:endParaRPr kumimoji="1" lang="en-US" altLang="zh-CN" i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07242" y="2264325"/>
            <a:ext cx="5196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spc="6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感 谢 观 看</a:t>
            </a:r>
            <a:endParaRPr kumimoji="1" lang="zh-CN" altLang="en-US" sz="6000" spc="6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675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1913" y="914575"/>
            <a:ext cx="31978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设 计 初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衷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1" y="1827441"/>
            <a:ext cx="2922407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549731" y="2264326"/>
            <a:ext cx="5722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增强现实的发展趋势</a:t>
            </a: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CN" spc="3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保护展品与观赏体验的矛盾</a:t>
            </a: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CN" spc="3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相关</a:t>
            </a:r>
            <a:r>
              <a:rPr kumimoji="1" lang="en-US" altLang="zh-CN" spc="300" dirty="0" smtClean="0">
                <a:latin typeface="微软雅黑"/>
                <a:ea typeface="微软雅黑"/>
                <a:cs typeface="微软雅黑"/>
              </a:rPr>
              <a:t>3D</a:t>
            </a: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建模尝试的启发</a:t>
            </a:r>
            <a:endParaRPr kumimoji="1" lang="zh-CN" altLang="en-US" spc="3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6722" y="4895840"/>
            <a:ext cx="8093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i="1" dirty="0" smtClean="0">
                <a:latin typeface="微软雅黑"/>
                <a:ea typeface="微软雅黑"/>
                <a:cs typeface="微软雅黑"/>
              </a:rPr>
              <a:t>关 键 字：移 动 端 </a:t>
            </a:r>
            <a:r>
              <a:rPr kumimoji="1" lang="ja-JP" altLang="en-US" b="1" i="1" dirty="0" smtClean="0">
                <a:latin typeface="微软雅黑"/>
                <a:ea typeface="微软雅黑"/>
                <a:cs typeface="微软雅黑"/>
              </a:rPr>
              <a:t>・</a:t>
            </a:r>
            <a:r>
              <a:rPr kumimoji="1" lang="zh-CN" altLang="en-US" sz="24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en-US" sz="2400" b="1" i="1" dirty="0" smtClean="0">
                <a:latin typeface="微软雅黑"/>
                <a:ea typeface="微软雅黑"/>
                <a:cs typeface="微软雅黑"/>
              </a:rPr>
              <a:t>增 强 现 实 </a:t>
            </a:r>
            <a:r>
              <a:rPr kumimoji="1" lang="ja-JP" altLang="en-US" b="1" i="1" dirty="0" smtClean="0">
                <a:latin typeface="微软雅黑"/>
                <a:ea typeface="微软雅黑"/>
                <a:cs typeface="微软雅黑"/>
              </a:rPr>
              <a:t>・</a:t>
            </a:r>
            <a:r>
              <a:rPr kumimoji="1" lang="zh-CN" altLang="en-US" sz="2400" b="1" i="1" dirty="0" smtClean="0">
                <a:latin typeface="微软雅黑"/>
                <a:ea typeface="微软雅黑"/>
                <a:cs typeface="微软雅黑"/>
              </a:rPr>
              <a:t> 文物观赏</a:t>
            </a:r>
            <a:endParaRPr kumimoji="1" lang="zh-CN" altLang="en-US" sz="2400" b="1" i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4144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9509" y="941779"/>
            <a:ext cx="39322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开 发 环 境 </a:t>
            </a:r>
            <a:r>
              <a:rPr kumimoji="1" lang="zh-CN" altLang="zh-CN" b="1" i="1" dirty="0" smtClean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&amp;</a:t>
            </a:r>
            <a:r>
              <a:rPr kumimoji="1" lang="zh-CN" altLang="en-US" b="1" i="1" dirty="0" smtClean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b="1" i="1" dirty="0" smtClean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分 工 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2" y="1827441"/>
            <a:ext cx="4054648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182518" y="2264326"/>
            <a:ext cx="5722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Macbook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pro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Yosemite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(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Version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10.10.5)</a:t>
            </a:r>
          </a:p>
          <a:p>
            <a:pPr marL="285750" indent="-285750">
              <a:buFont typeface="Arial"/>
              <a:buChar char="•"/>
            </a:pPr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Xcode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7.1.1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82518" y="3426493"/>
            <a:ext cx="5722411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程序：</a:t>
            </a:r>
          </a:p>
          <a:p>
            <a:r>
              <a:rPr kumimoji="1" lang="zh-CN" altLang="en-US" spc="30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       算法讨论与设计    小组成员</a:t>
            </a:r>
          </a:p>
          <a:p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       摄像头功能界面      黄昭阳</a:t>
            </a:r>
          </a:p>
          <a:p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       模型选取界面         张函祎</a:t>
            </a: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pc="30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       </a:t>
            </a:r>
            <a:r>
              <a:rPr kumimoji="1" lang="en-US" altLang="zh-CN" spc="300" dirty="0" smtClean="0">
                <a:latin typeface="微软雅黑"/>
                <a:ea typeface="微软雅黑"/>
                <a:cs typeface="微软雅黑"/>
              </a:rPr>
              <a:t>App Logo</a:t>
            </a: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设计      粘杰明</a:t>
            </a: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    </a:t>
            </a:r>
          </a:p>
          <a:p>
            <a:pPr marL="285750" indent="-285750">
              <a:buFont typeface="Arial"/>
              <a:buChar char="•"/>
            </a:pP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书面文稿：</a:t>
            </a:r>
          </a:p>
          <a:p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      文档代码原理分析     黄昭阳</a:t>
            </a: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pc="30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      程序流程图            </a:t>
            </a:r>
            <a:r>
              <a:rPr kumimoji="1" lang="zh-CN" altLang="zh-CN" spc="3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张函祎</a:t>
            </a:r>
          </a:p>
          <a:p>
            <a:r>
              <a:rPr kumimoji="1" lang="zh-CN" altLang="en-US" spc="30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      演示文稿                粘杰明</a:t>
            </a:r>
          </a:p>
        </p:txBody>
      </p:sp>
    </p:spTree>
    <p:extLst>
      <p:ext uri="{BB962C8B-B14F-4D97-AF65-F5344CB8AC3E}">
        <p14:creationId xmlns:p14="http://schemas.microsoft.com/office/powerpoint/2010/main" val="1085479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无标题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48" y="1160052"/>
            <a:ext cx="5279136" cy="45963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1912" y="914575"/>
            <a:ext cx="42076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200" b="1" i="1" dirty="0" smtClean="0">
                <a:latin typeface="微软雅黑"/>
                <a:ea typeface="微软雅黑"/>
                <a:cs typeface="微软雅黑"/>
              </a:rPr>
              <a:t>程 序 界 面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 逻 辑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2" y="1827441"/>
            <a:ext cx="3748636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987984" y="5875007"/>
            <a:ext cx="201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dirty="0" smtClean="0">
                <a:latin typeface="微软雅黑"/>
                <a:ea typeface="微软雅黑"/>
                <a:cs typeface="微软雅黑"/>
              </a:rPr>
              <a:t>界面跳转关系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49731" y="3918698"/>
            <a:ext cx="73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 smtClean="0">
                <a:latin typeface="微软雅黑"/>
                <a:ea typeface="微软雅黑"/>
                <a:cs typeface="微软雅黑"/>
              </a:rPr>
              <a:t>1</a:t>
            </a:r>
            <a:endParaRPr kumimoji="1" lang="zh-CN" altLang="en-US" i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34921" y="1458109"/>
            <a:ext cx="73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i="1" dirty="0" smtClean="0">
                <a:latin typeface="微软雅黑"/>
                <a:ea typeface="微软雅黑"/>
                <a:cs typeface="微软雅黑"/>
              </a:rPr>
              <a:t>2</a:t>
            </a:r>
            <a:endParaRPr kumimoji="1" lang="zh-CN" altLang="en-US" i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34921" y="3918698"/>
            <a:ext cx="73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i="1" dirty="0" smtClean="0">
                <a:latin typeface="微软雅黑"/>
                <a:ea typeface="微软雅黑"/>
                <a:cs typeface="微软雅黑"/>
              </a:rPr>
              <a:t>3</a:t>
            </a:r>
            <a:endParaRPr kumimoji="1" lang="zh-CN" altLang="en-US" i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0820" y="2736467"/>
            <a:ext cx="220328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主选择页 </a:t>
            </a:r>
            <a:r>
              <a:rPr kumimoji="1" lang="zh-CN" altLang="zh-CN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&gt;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i="1" dirty="0" smtClean="0">
                <a:latin typeface="微软雅黑"/>
                <a:ea typeface="微软雅黑"/>
                <a:cs typeface="微软雅黑"/>
              </a:rPr>
              <a:t>1.</a:t>
            </a:r>
          </a:p>
          <a:p>
            <a:pPr marL="285750" indent="-285750">
              <a:buFont typeface="Arial"/>
              <a:buChar char="•"/>
            </a:pPr>
            <a:endParaRPr kumimoji="1" lang="en-US" altLang="zh-CN" i="1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主选择页点击左侧陨石跳转至功能页 -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&gt;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i="1" dirty="0" smtClean="0">
                <a:latin typeface="微软雅黑"/>
                <a:ea typeface="微软雅黑"/>
                <a:cs typeface="微软雅黑"/>
              </a:rPr>
              <a:t>2.</a:t>
            </a:r>
          </a:p>
          <a:p>
            <a:pPr marL="285750" indent="-285750">
              <a:buFont typeface="Arial"/>
              <a:buChar char="•"/>
            </a:pPr>
            <a:endParaRPr kumimoji="1" lang="en-US" altLang="zh-CN" i="1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主选择页点击右侧陨石跳转至版权页 -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&gt;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zh-CN" i="1" dirty="0"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i="1" dirty="0" smtClean="0">
                <a:latin typeface="微软雅黑"/>
                <a:ea typeface="微软雅黑"/>
                <a:cs typeface="微软雅黑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kumimoji="1"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35732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1912" y="914575"/>
            <a:ext cx="420765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3200" b="1" i="1" dirty="0" smtClean="0">
                <a:latin typeface="微软雅黑"/>
                <a:ea typeface="微软雅黑"/>
                <a:cs typeface="微软雅黑"/>
              </a:rPr>
              <a:t>程 </a:t>
            </a:r>
            <a:r>
              <a:rPr kumimoji="1" lang="en-US" altLang="en-US" sz="3200" b="1" i="1" dirty="0" smtClean="0">
                <a:latin typeface="微软雅黑"/>
                <a:ea typeface="微软雅黑"/>
                <a:cs typeface="微软雅黑"/>
              </a:rPr>
              <a:t>序</a:t>
            </a:r>
            <a:r>
              <a:rPr kumimoji="1" lang="zh-CN" altLang="en-US" sz="3200" b="1" i="1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smtClean="0">
                <a:latin typeface="微软雅黑"/>
                <a:ea typeface="微软雅黑"/>
                <a:cs typeface="微软雅黑"/>
              </a:rPr>
              <a:t>业 务</a:t>
            </a:r>
            <a:r>
              <a:rPr kumimoji="1" lang="zh-CN" altLang="en-US" sz="3200" b="1" i="1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逻 辑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2" y="1827441"/>
            <a:ext cx="3748636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2" y="2123901"/>
            <a:ext cx="8173155" cy="43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0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1913" y="914575"/>
            <a:ext cx="35803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程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序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结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构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逻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辑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2" y="1827441"/>
            <a:ext cx="3932243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850279" y="2632159"/>
            <a:ext cx="5722411" cy="280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功能页：</a:t>
            </a: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ts val="1400"/>
              </a:lnSpc>
            </a:pP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PointCloudApplication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类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GLView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类  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endParaRPr kumimoji="1" lang="en-US" altLang="zh-CN" spc="3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HardwareController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类 </a:t>
            </a: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endParaRPr kumimoji="1" lang="en-US" altLang="zh-CN" spc="3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ObjLibrary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类</a:t>
            </a: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endParaRPr kumimoji="1" lang="en-US" altLang="zh-CN" spc="3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r>
              <a:rPr kumimoji="1" lang="en-US" altLang="zh-TW" dirty="0" smtClean="0">
                <a:latin typeface="微软雅黑"/>
                <a:ea typeface="微软雅黑"/>
                <a:cs typeface="微软雅黑"/>
              </a:rPr>
              <a:t>PaintPanel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TW" altLang="en-US" spc="300" dirty="0" smtClean="0">
                <a:latin typeface="微软雅黑"/>
                <a:ea typeface="微软雅黑"/>
                <a:cs typeface="微软雅黑"/>
              </a:rPr>
              <a:t>类</a:t>
            </a:r>
            <a:endParaRPr kumimoji="1" lang="en-US" altLang="zh-TW" spc="3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endParaRPr kumimoji="1" lang="en-US" altLang="zh-TW" spc="3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r>
              <a:rPr kumimoji="1" lang="en-US" altLang="zh-TW" dirty="0" smtClean="0">
                <a:latin typeface="微软雅黑"/>
                <a:ea typeface="微软雅黑"/>
                <a:cs typeface="微软雅黑"/>
              </a:rPr>
              <a:t>OBJ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TW" altLang="en-US" spc="300" dirty="0" smtClean="0">
                <a:latin typeface="微软雅黑"/>
                <a:ea typeface="微软雅黑"/>
                <a:cs typeface="微软雅黑"/>
              </a:rPr>
              <a:t>类 </a:t>
            </a:r>
            <a:endParaRPr kumimoji="1" lang="en-US" altLang="zh-TW" spc="3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endParaRPr kumimoji="1" lang="en-US" altLang="zh-TW" spc="300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r>
              <a:rPr kumimoji="1" lang="en-US" altLang="zh-TW" dirty="0" smtClean="0">
                <a:latin typeface="微软雅黑"/>
                <a:ea typeface="微软雅黑"/>
                <a:cs typeface="微软雅黑"/>
              </a:rPr>
              <a:t>Texture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TW" altLang="en-US" spc="300" dirty="0" smtClean="0">
                <a:latin typeface="微软雅黑"/>
                <a:ea typeface="微软雅黑"/>
                <a:cs typeface="微软雅黑"/>
              </a:rPr>
              <a:t>类 </a:t>
            </a: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50279" y="1888639"/>
            <a:ext cx="5722411" cy="647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主选择页：</a:t>
            </a: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ts val="1400"/>
              </a:lnSpc>
            </a:pP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ts val="1400"/>
              </a:lnSpc>
              <a:buFont typeface="Arial"/>
              <a:buChar char="•"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ViewController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pc="300" dirty="0" smtClean="0">
                <a:latin typeface="微软雅黑"/>
                <a:ea typeface="微软雅黑"/>
                <a:cs typeface="微软雅黑"/>
              </a:rPr>
              <a:t>类 </a:t>
            </a:r>
            <a:endParaRPr kumimoji="1" lang="en-US" altLang="zh-CN" spc="3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85734" y="5676114"/>
            <a:ext cx="662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i="1" spc="300" dirty="0" smtClean="0">
                <a:latin typeface="微软雅黑"/>
                <a:ea typeface="微软雅黑"/>
                <a:cs typeface="微软雅黑"/>
              </a:rPr>
              <a:t>类具体功能及实现 详见软件报告文档</a:t>
            </a:r>
            <a:endParaRPr kumimoji="1" lang="zh-CN" altLang="en-US" sz="2000" b="1" i="1" spc="3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9912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1913" y="914575"/>
            <a:ext cx="31978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使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用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说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明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1" y="1827441"/>
            <a:ext cx="2922407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49731" y="2019534"/>
            <a:ext cx="471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启动程序，主选择页面选择模型，滑动可实现目标替换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CN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Macintosh HD:Users:drinkingcoder:Downloads:IMG_226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8" y="3202860"/>
            <a:ext cx="1579078" cy="28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Macintosh HD:Users:drinkingcoder:Downloads:IMG_227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655" y="3202860"/>
            <a:ext cx="1516920" cy="28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Macintosh HD:Users:drinkingcoder:Downloads:IMG_2274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02861"/>
            <a:ext cx="1547367" cy="286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Macintosh HD:Users:drinkingcoder:Downloads:IMG_2272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02" y="3202861"/>
            <a:ext cx="1699303" cy="2867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28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1913" y="914575"/>
            <a:ext cx="31978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使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用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说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明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1" y="1827441"/>
            <a:ext cx="2922407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49731" y="2019534"/>
            <a:ext cx="4712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点击模型进入功能页，程序自动调用摄像头获取环境画面，识别并与预置图片匹配，在较短的时间内以图片中心为世界坐标系原点进行虚拟世界的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3D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建模，这个过程兼有深度还原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CN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1849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1913" y="914575"/>
            <a:ext cx="31978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使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用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说</a:t>
            </a:r>
            <a:r>
              <a:rPr kumimoji="1" lang="en-US" altLang="zh-CN" sz="3200" b="1" i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3200" b="1" i="1" dirty="0" smtClean="0">
                <a:latin typeface="微软雅黑"/>
                <a:ea typeface="微软雅黑"/>
                <a:cs typeface="微软雅黑"/>
              </a:rPr>
              <a:t>明</a:t>
            </a:r>
            <a:endParaRPr kumimoji="1" lang="zh-CN" altLang="en-US" sz="3200" b="1" i="1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连接符 7"/>
          <p:cNvCxnSpPr/>
          <p:nvPr/>
        </p:nvCxnSpPr>
        <p:spPr>
          <a:xfrm flipH="1">
            <a:off x="1" y="1827441"/>
            <a:ext cx="2922407" cy="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49731" y="2019534"/>
            <a:ext cx="4712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稳定匹配后，以现实图片为展台，内置的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3D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模型被导入并在图片上方成像，用户可以对模型进行由远到近的全方位的观察</a:t>
            </a:r>
            <a:endParaRPr kumimoji="1" lang="en-US" altLang="zh-CN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 descr="Macintosh HD:Users:drinkingcoder:Downloads:IMG_227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0" y="3219863"/>
            <a:ext cx="1701555" cy="315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Macintosh HD:Users:drinkingcoder:Downloads:IMG_226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68" y="3219863"/>
            <a:ext cx="1698697" cy="315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Macintosh HD:Users:drinkingcoder:Downloads:IMG_227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03" y="3219862"/>
            <a:ext cx="1844668" cy="315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Macintosh HD:Users:drinkingcoder:Downloads:IMG_2275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65" y="3219862"/>
            <a:ext cx="1766493" cy="3153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49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306</Words>
  <Application>Microsoft Macintosh PowerPoint</Application>
  <PresentationFormat>全屏显示(4:3)</PresentationFormat>
  <Paragraphs>95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Frank</dc:creator>
  <cp:lastModifiedBy>黄</cp:lastModifiedBy>
  <cp:revision>23</cp:revision>
  <dcterms:created xsi:type="dcterms:W3CDTF">2015-12-25T03:19:19Z</dcterms:created>
  <dcterms:modified xsi:type="dcterms:W3CDTF">2015-12-25T11:14:31Z</dcterms:modified>
</cp:coreProperties>
</file>